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4"/>
  </p:sldMasterIdLst>
  <p:notesMasterIdLst>
    <p:notesMasterId r:id="rId12"/>
  </p:notesMasterIdLst>
  <p:handoutMasterIdLst>
    <p:handoutMasterId r:id="rId13"/>
  </p:handoutMasterIdLst>
  <p:sldIdLst>
    <p:sldId id="291" r:id="rId5"/>
    <p:sldId id="284" r:id="rId6"/>
    <p:sldId id="261" r:id="rId7"/>
    <p:sldId id="286" r:id="rId8"/>
    <p:sldId id="271" r:id="rId9"/>
    <p:sldId id="264" r:id="rId10"/>
    <p:sldId id="290" r:id="rId11"/>
  </p:sldIdLst>
  <p:sldSz cx="12192000" cy="6858000"/>
  <p:notesSz cx="6858000" cy="9144000"/>
  <p:defaultTextStyle>
    <a:defPPr rtl="0"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377" autoAdjust="0"/>
  </p:normalViewPr>
  <p:slideViewPr>
    <p:cSldViewPr snapToGrid="0">
      <p:cViewPr varScale="1">
        <p:scale>
          <a:sx n="82" d="100"/>
          <a:sy n="82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1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>
            <a:extLst>
              <a:ext uri="{FF2B5EF4-FFF2-40B4-BE49-F238E27FC236}">
                <a16:creationId xmlns:a16="http://schemas.microsoft.com/office/drawing/2014/main" id="{623AA0E9-8CD0-4A6E-A65E-A06028B83F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/>
          </a:p>
        </p:txBody>
      </p:sp>
      <p:sp>
        <p:nvSpPr>
          <p:cNvPr id="3" name="Data — symbol zastępczy 2">
            <a:extLst>
              <a:ext uri="{FF2B5EF4-FFF2-40B4-BE49-F238E27FC236}">
                <a16:creationId xmlns:a16="http://schemas.microsoft.com/office/drawing/2014/main" id="{D5E2408B-C9AB-4665-AC99-B057BD0A43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5B575B4-9443-4EC3-8A85-626EFED4DB34}" type="datetime1">
              <a:rPr lang="pl-PL" smtClean="0"/>
              <a:t>18.01.2024</a:t>
            </a:fld>
            <a:endParaRPr lang="pl-PL" dirty="0"/>
          </a:p>
        </p:txBody>
      </p:sp>
      <p:sp>
        <p:nvSpPr>
          <p:cNvPr id="4" name="Stopka — symbol zastępczy 3">
            <a:extLst>
              <a:ext uri="{FF2B5EF4-FFF2-40B4-BE49-F238E27FC236}">
                <a16:creationId xmlns:a16="http://schemas.microsoft.com/office/drawing/2014/main" id="{8CD1B215-531B-4869-BD98-BD3B1390B1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/>
          </a:p>
        </p:txBody>
      </p:sp>
      <p:sp>
        <p:nvSpPr>
          <p:cNvPr id="5" name="Numer slajdu — symbol zastępczy 4">
            <a:extLst>
              <a:ext uri="{FF2B5EF4-FFF2-40B4-BE49-F238E27FC236}">
                <a16:creationId xmlns:a16="http://schemas.microsoft.com/office/drawing/2014/main" id="{60B53F21-4D67-455D-8074-E9E6EC26FA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2858E0-3D38-47B7-97D4-4FE08D90D3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14433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 noProof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9D4F0-4ECE-40AE-85D7-A68A8E3E33ED}" type="datetime1">
              <a:rPr lang="pl-PL" noProof="0" smtClean="0"/>
              <a:pPr/>
              <a:t>18.01.2024</a:t>
            </a:fld>
            <a:endParaRPr lang="pl-PL" noProof="0"/>
          </a:p>
        </p:txBody>
      </p:sp>
      <p:sp>
        <p:nvSpPr>
          <p:cNvPr id="4" name="Obraz slajdu — symbol zastępcz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l-PL" noProof="0"/>
          </a:p>
        </p:txBody>
      </p:sp>
      <p:sp>
        <p:nvSpPr>
          <p:cNvPr id="5" name="Notatki — symbol zastępcz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 noProof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84ECAD9-32EE-4091-BDA5-6BD15ACC5E58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11066189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l-PL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1348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84ECAD9-32EE-4091-BDA5-6BD15ACC5E58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4527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l-PL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5333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84ECAD9-32EE-4091-BDA5-6BD15ACC5E58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09946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l-PL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75577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l-PL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82665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84ECAD9-32EE-4091-BDA5-6BD15ACC5E58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2385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raz — symbol zastępczy 9">
            <a:extLst>
              <a:ext uri="{FF2B5EF4-FFF2-40B4-BE49-F238E27FC236}">
                <a16:creationId xmlns:a16="http://schemas.microsoft.com/office/drawing/2014/main" id="{D1D313A2-A4D4-40DF-A0C2-C29F641685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pl-PL" noProof="0"/>
              <a:t>Kliknij ikonę, aby dodać obraz</a:t>
            </a:r>
          </a:p>
        </p:txBody>
      </p:sp>
      <p:sp>
        <p:nvSpPr>
          <p:cNvPr id="4" name="Data — symbol zastępczy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60AA8A-9BB7-497F-8733-07449707F8F6}" type="datetime1">
              <a:rPr lang="pl-PL" noProof="0" smtClean="0"/>
              <a:t>18.01.2024</a:t>
            </a:fld>
            <a:endParaRPr lang="pl-PL" noProof="0"/>
          </a:p>
        </p:txBody>
      </p:sp>
      <p:sp>
        <p:nvSpPr>
          <p:cNvPr id="5" name="Stopka — symbol zastępczy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/>
              <a:t>Stopka</a:t>
            </a:r>
          </a:p>
        </p:txBody>
      </p:sp>
      <p:sp>
        <p:nvSpPr>
          <p:cNvPr id="6" name="Numer slajdu — symbol zastępczy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pl-PL" noProof="0" smtClean="0"/>
              <a:t>‹#›</a:t>
            </a:fld>
            <a:endParaRPr lang="pl-PL" noProof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212850" y="4508500"/>
            <a:ext cx="511810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pl-PL" noProof="0"/>
              <a:t>Kliknij, aby edytować styl wzorca podtytułu</a:t>
            </a:r>
          </a:p>
        </p:txBody>
      </p:sp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1212850" y="2057400"/>
            <a:ext cx="5118100" cy="1929066"/>
          </a:xfrm>
        </p:spPr>
        <p:txBody>
          <a:bodyPr rtlCol="0" anchor="b">
            <a:noAutofit/>
          </a:bodyPr>
          <a:lstStyle>
            <a:lvl1pPr algn="l">
              <a:lnSpc>
                <a:spcPct val="90000"/>
              </a:lnSpc>
              <a:defRPr sz="5400" b="1" spc="-50" baseline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</p:spTree>
    <p:extLst>
      <p:ext uri="{BB962C8B-B14F-4D97-AF65-F5344CB8AC3E}">
        <p14:creationId xmlns:p14="http://schemas.microsoft.com/office/powerpoint/2010/main" val="67270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ównoległobok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 noProof="0"/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092200" y="786383"/>
            <a:ext cx="3068833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>
          <a:xfrm>
            <a:off x="5458984" y="812800"/>
            <a:ext cx="5713841" cy="4868609"/>
          </a:xfrm>
        </p:spPr>
        <p:txBody>
          <a:bodyPr rtlCol="0"/>
          <a:lstStyle/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 hasCustomPrompt="1"/>
          </p:nvPr>
        </p:nvSpPr>
        <p:spPr>
          <a:xfrm>
            <a:off x="1092200" y="3043050"/>
            <a:ext cx="3068832" cy="2638359"/>
          </a:xfrm>
        </p:spPr>
        <p:txBody>
          <a:bodyPr lIns="91440" rIns="91440"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l-PL" noProof="0"/>
              <a:t>Kliknij, aby edytować style wzorców tekstu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139700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624142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/>
          </a:p>
        </p:txBody>
      </p:sp>
      <p:sp>
        <p:nvSpPr>
          <p:cNvPr id="12" name="Data — symbol zastępczy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94B3C227-417E-4C95-9C7C-5C1386F5CD90}" type="datetime1">
              <a:rPr lang="pl-PL" noProof="0" smtClean="0"/>
              <a:t>18.01.2024</a:t>
            </a:fld>
            <a:endParaRPr lang="pl-PL" noProof="0"/>
          </a:p>
        </p:txBody>
      </p:sp>
      <p:sp>
        <p:nvSpPr>
          <p:cNvPr id="13" name="Stopka — symbol zastępczy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pl-PL" noProof="0"/>
              <a:t>Stopka</a:t>
            </a:r>
          </a:p>
        </p:txBody>
      </p:sp>
      <p:sp>
        <p:nvSpPr>
          <p:cNvPr id="14" name="Numer slajdu — symbol zastępczy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pl-PL" noProof="0" smtClean="0"/>
              <a:pPr/>
              <a:t>‹#›</a:t>
            </a:fld>
            <a:endParaRPr lang="pl-PL" noProof="0"/>
          </a:p>
        </p:txBody>
      </p:sp>
      <p:cxnSp>
        <p:nvCxnSpPr>
          <p:cNvPr id="15" name="Łącznik prosty 19">
            <a:extLst>
              <a:ext uri="{FF2B5EF4-FFF2-40B4-BE49-F238E27FC236}">
                <a16:creationId xmlns:a16="http://schemas.microsoft.com/office/drawing/2014/main" id="{D84C14C5-D99C-45CD-8001-AC745F4FB49B}"/>
              </a:ext>
            </a:extLst>
          </p:cNvPr>
          <p:cNvCxnSpPr>
            <a:cxnSpLocks/>
          </p:cNvCxnSpPr>
          <p:nvPr userDrawn="1"/>
        </p:nvCxnSpPr>
        <p:spPr>
          <a:xfrm flipH="1">
            <a:off x="1092200" y="6446838"/>
            <a:ext cx="164343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19">
            <a:extLst>
              <a:ext uri="{FF2B5EF4-FFF2-40B4-BE49-F238E27FC236}">
                <a16:creationId xmlns:a16="http://schemas.microsoft.com/office/drawing/2014/main" id="{019842DD-D0AB-4E35-9AB2-7DBB6E266120}"/>
              </a:ext>
            </a:extLst>
          </p:cNvPr>
          <p:cNvCxnSpPr>
            <a:cxnSpLocks/>
          </p:cNvCxnSpPr>
          <p:nvPr userDrawn="1"/>
        </p:nvCxnSpPr>
        <p:spPr>
          <a:xfrm flipH="1">
            <a:off x="8420100" y="6429376"/>
            <a:ext cx="1000462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9">
            <a:extLst>
              <a:ext uri="{FF2B5EF4-FFF2-40B4-BE49-F238E27FC236}">
                <a16:creationId xmlns:a16="http://schemas.microsoft.com/office/drawing/2014/main" id="{832851A7-B301-4616-9843-9A0D06646DF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65675" y="6446838"/>
            <a:ext cx="407258" cy="635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9208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7" name="Data — symbol zastępczy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E83C18F-18A2-48C4-B743-0F0D4998ADD9}" type="datetime1">
              <a:rPr lang="pl-PL" noProof="0" smtClean="0"/>
              <a:t>18.01.2024</a:t>
            </a:fld>
            <a:endParaRPr lang="pl-PL" noProof="0"/>
          </a:p>
        </p:txBody>
      </p:sp>
      <p:sp>
        <p:nvSpPr>
          <p:cNvPr id="8" name="Stopka — symbol zastępczy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/>
              <a:t>Stopka</a:t>
            </a:r>
          </a:p>
        </p:txBody>
      </p:sp>
      <p:sp>
        <p:nvSpPr>
          <p:cNvPr id="9" name="Numer slajdu — symbol zastępczy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1265082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ównoległobok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 noProof="0"/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2003424"/>
            <a:ext cx="1036320" cy="18573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377398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/>
          </a:p>
        </p:txBody>
      </p:sp>
      <p:sp>
        <p:nvSpPr>
          <p:cNvPr id="12" name="Data — symbol zastępczy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45247C2D-0501-49E2-9A36-3B27AFBA590B}" type="datetime1">
              <a:rPr lang="pl-PL" noProof="0" smtClean="0"/>
              <a:t>18.01.2024</a:t>
            </a:fld>
            <a:endParaRPr lang="pl-PL" noProof="0"/>
          </a:p>
        </p:txBody>
      </p:sp>
      <p:sp>
        <p:nvSpPr>
          <p:cNvPr id="13" name="Stopka — symbol zastępczy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pl-PL" noProof="0"/>
              <a:t>Stopka</a:t>
            </a:r>
          </a:p>
        </p:txBody>
      </p:sp>
      <p:sp>
        <p:nvSpPr>
          <p:cNvPr id="14" name="Numer slajdu — symbol zastępczy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pl-PL" noProof="0" smtClean="0"/>
              <a:pPr/>
              <a:t>‹#›</a:t>
            </a:fld>
            <a:endParaRPr lang="pl-PL" noProof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6BC7DA98-7B92-4F45-80F8-1AEF72A601CF}"/>
              </a:ext>
            </a:extLst>
          </p:cNvPr>
          <p:cNvSpPr/>
          <p:nvPr userDrawn="1"/>
        </p:nvSpPr>
        <p:spPr>
          <a:xfrm>
            <a:off x="1078230" y="2003423"/>
            <a:ext cx="3576082" cy="185737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/>
          </a:p>
        </p:txBody>
      </p:sp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092200" y="1885125"/>
            <a:ext cx="3314700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18" name="Prostokąt 17">
            <a:extLst>
              <a:ext uri="{FF2B5EF4-FFF2-40B4-BE49-F238E27FC236}">
                <a16:creationId xmlns:a16="http://schemas.microsoft.com/office/drawing/2014/main" id="{DF96815B-4256-4CE0-9FCF-3A2967CF5792}"/>
              </a:ext>
            </a:extLst>
          </p:cNvPr>
          <p:cNvSpPr/>
          <p:nvPr userDrawn="1"/>
        </p:nvSpPr>
        <p:spPr>
          <a:xfrm>
            <a:off x="1092200" y="993775"/>
            <a:ext cx="1036320" cy="936626"/>
          </a:xfrm>
          <a:prstGeom prst="rect">
            <a:avLst/>
          </a:prstGeom>
          <a:solidFill>
            <a:schemeClr val="tx2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1181282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raz — symbol zastępczy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pl-PL" noProof="0"/>
              <a:t>Kliknij ikonę, aby dodać obraz</a:t>
            </a:r>
          </a:p>
        </p:txBody>
      </p:sp>
      <p:sp>
        <p:nvSpPr>
          <p:cNvPr id="10" name="Równoległobok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 noProof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12" name="Data — symbol zastępczy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6D96C874-E4EE-4225-86CB-F2BC0ACB4528}" type="datetime1">
              <a:rPr lang="pl-PL" noProof="0" smtClean="0"/>
              <a:t>18.01.2024</a:t>
            </a:fld>
            <a:endParaRPr lang="pl-PL" noProof="0"/>
          </a:p>
        </p:txBody>
      </p:sp>
      <p:sp>
        <p:nvSpPr>
          <p:cNvPr id="13" name="Stopka — symbol zastępczy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pl-PL" noProof="0"/>
              <a:t>Stopka</a:t>
            </a:r>
          </a:p>
        </p:txBody>
      </p:sp>
      <p:sp>
        <p:nvSpPr>
          <p:cNvPr id="14" name="Numer slajdu — symbol zastępczy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pl-PL" noProof="0" smtClean="0"/>
              <a:pPr/>
              <a:t>‹#›</a:t>
            </a:fld>
            <a:endParaRPr lang="pl-PL" noProof="0"/>
          </a:p>
        </p:txBody>
      </p:sp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</p:spTree>
    <p:extLst>
      <p:ext uri="{BB962C8B-B14F-4D97-AF65-F5344CB8AC3E}">
        <p14:creationId xmlns:p14="http://schemas.microsoft.com/office/powerpoint/2010/main" val="3954305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ównoległobok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 noProof="0"/>
          </a:p>
        </p:txBody>
      </p:sp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4984722" y="548355"/>
            <a:ext cx="6054846" cy="634336"/>
          </a:xfrm>
        </p:spPr>
        <p:txBody>
          <a:bodyPr rtlCol="0" anchor="ctr">
            <a:noAutofit/>
          </a:bodyPr>
          <a:lstStyle>
            <a:lvl1pPr>
              <a:lnSpc>
                <a:spcPct val="90000"/>
              </a:lnSpc>
              <a:defRPr sz="36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>
          <a:xfrm>
            <a:off x="5100833" y="1611313"/>
            <a:ext cx="6072099" cy="3755104"/>
          </a:xfrm>
        </p:spPr>
        <p:txBody>
          <a:bodyPr rtlCol="0" anchor="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12" name="Data — symbol zastępczy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DE4CEE6-797A-4B0D-B83B-E15E746A3A25}" type="datetime1">
              <a:rPr lang="pl-PL" noProof="0" smtClean="0"/>
              <a:t>18.01.2024</a:t>
            </a:fld>
            <a:endParaRPr lang="pl-PL" noProof="0"/>
          </a:p>
        </p:txBody>
      </p:sp>
      <p:sp>
        <p:nvSpPr>
          <p:cNvPr id="13" name="Stopka — symbol zastępczy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pl-PL" noProof="0"/>
              <a:t>Stopka</a:t>
            </a:r>
          </a:p>
        </p:txBody>
      </p:sp>
      <p:sp>
        <p:nvSpPr>
          <p:cNvPr id="14" name="Numer slajdu — symbol zastępczy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pl-PL" noProof="0" smtClean="0"/>
              <a:pPr/>
              <a:t>‹#›</a:t>
            </a:fld>
            <a:endParaRPr lang="pl-PL" noProof="0"/>
          </a:p>
        </p:txBody>
      </p:sp>
      <p:sp>
        <p:nvSpPr>
          <p:cNvPr id="18" name="Obraz — symbol zastępczy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pl-PL" noProof="0"/>
              <a:t>Kliknij ikonę, aby dodać obraz</a:t>
            </a:r>
          </a:p>
        </p:txBody>
      </p:sp>
    </p:spTree>
    <p:extLst>
      <p:ext uri="{BB962C8B-B14F-4D97-AF65-F5344CB8AC3E}">
        <p14:creationId xmlns:p14="http://schemas.microsoft.com/office/powerpoint/2010/main" val="1751046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raz — symbol zastępczy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541486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pl-PL" noProof="0"/>
              <a:t>Kliknij ikonę, aby dodać obraz</a:t>
            </a:r>
          </a:p>
        </p:txBody>
      </p:sp>
      <p:sp>
        <p:nvSpPr>
          <p:cNvPr id="10" name="Równoległobok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 noProof="0"/>
          </a:p>
        </p:txBody>
      </p:sp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3068577" y="880375"/>
            <a:ext cx="6054846" cy="634336"/>
          </a:xfrm>
        </p:spPr>
        <p:txBody>
          <a:bodyPr rtlCol="0" anchor="ctr">
            <a:noAutofit/>
          </a:bodyPr>
          <a:lstStyle>
            <a:lvl1pPr algn="ctr">
              <a:lnSpc>
                <a:spcPct val="90000"/>
              </a:lnSpc>
              <a:defRPr sz="3600" b="1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12" name="Data — symbol zastępczy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E5779860-ADF7-44CF-BEB8-866FC3C678CB}" type="datetime1">
              <a:rPr lang="pl-PL" noProof="0" smtClean="0"/>
              <a:t>18.01.2024</a:t>
            </a:fld>
            <a:endParaRPr lang="pl-PL" noProof="0"/>
          </a:p>
        </p:txBody>
      </p:sp>
      <p:sp>
        <p:nvSpPr>
          <p:cNvPr id="13" name="Stopka — symbol zastępczy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pl-PL" noProof="0"/>
              <a:t>Stopka</a:t>
            </a:r>
          </a:p>
        </p:txBody>
      </p:sp>
      <p:sp>
        <p:nvSpPr>
          <p:cNvPr id="14" name="Numer slajdu — symbol zastępczy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pl-PL" noProof="0" smtClean="0"/>
              <a:pPr/>
              <a:t>‹#›</a:t>
            </a:fld>
            <a:endParaRPr lang="pl-PL" noProof="0"/>
          </a:p>
        </p:txBody>
      </p:sp>
      <p:sp>
        <p:nvSpPr>
          <p:cNvPr id="19" name="Prostokąt 18">
            <a:extLst>
              <a:ext uri="{FF2B5EF4-FFF2-40B4-BE49-F238E27FC236}">
                <a16:creationId xmlns:a16="http://schemas.microsoft.com/office/drawing/2014/main" id="{AF446475-024F-4C71-99D3-501468ACAD11}"/>
              </a:ext>
            </a:extLst>
          </p:cNvPr>
          <p:cNvSpPr/>
          <p:nvPr userDrawn="1"/>
        </p:nvSpPr>
        <p:spPr>
          <a:xfrm>
            <a:off x="5577840" y="0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767602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ównoległobok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 noProof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/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>
          <a:xfrm>
            <a:off x="6473373" y="943430"/>
            <a:ext cx="4699452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12" name="Data — symbol zastępczy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277E2C1-4626-4BB7-9B56-95C0C4780E67}" type="datetime1">
              <a:rPr lang="pl-PL" noProof="0" smtClean="0"/>
              <a:t>18.01.2024</a:t>
            </a:fld>
            <a:endParaRPr lang="pl-PL" noProof="0"/>
          </a:p>
        </p:txBody>
      </p:sp>
      <p:sp>
        <p:nvSpPr>
          <p:cNvPr id="13" name="Stopka — symbol zastępczy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pl-PL" noProof="0"/>
              <a:t>Stopka</a:t>
            </a:r>
          </a:p>
        </p:txBody>
      </p:sp>
      <p:sp>
        <p:nvSpPr>
          <p:cNvPr id="14" name="Numer slajdu — symbol zastępczy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pl-PL" noProof="0" smtClean="0"/>
              <a:pPr/>
              <a:t>‹#›</a:t>
            </a:fld>
            <a:endParaRPr lang="pl-PL" noProof="0"/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EF73BF96-A07C-4AAA-A37F-65151BD22A70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4012771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ównoległobok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 noProof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/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 userDrawn="1"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>
          <a:xfrm>
            <a:off x="6518529" y="943430"/>
            <a:ext cx="4654296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12" name="Data — symbol zastępczy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E03D5771-5BA9-4AFC-ABF8-D6A94B5C16BC}" type="datetime1">
              <a:rPr lang="pl-PL" noProof="0" smtClean="0"/>
              <a:t>18.01.2024</a:t>
            </a:fld>
            <a:endParaRPr lang="pl-PL" noProof="0"/>
          </a:p>
        </p:txBody>
      </p:sp>
      <p:sp>
        <p:nvSpPr>
          <p:cNvPr id="13" name="Stopka — symbol zastępczy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pl-PL" noProof="0"/>
              <a:t>Stopka</a:t>
            </a:r>
          </a:p>
        </p:txBody>
      </p:sp>
      <p:sp>
        <p:nvSpPr>
          <p:cNvPr id="14" name="Numer slajdu — symbol zastępczy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pl-PL" noProof="0" smtClean="0"/>
              <a:pPr/>
              <a:t>‹#›</a:t>
            </a:fld>
            <a:endParaRPr lang="pl-PL" noProof="0"/>
          </a:p>
        </p:txBody>
      </p:sp>
      <p:sp>
        <p:nvSpPr>
          <p:cNvPr id="18" name="Prostokąt 17">
            <a:extLst>
              <a:ext uri="{FF2B5EF4-FFF2-40B4-BE49-F238E27FC236}">
                <a16:creationId xmlns:a16="http://schemas.microsoft.com/office/drawing/2014/main" id="{6127F28F-6C7B-471B-9839-EF88426C1976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3498616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Obraz — symbol zastępczy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/>
          </a:solidFill>
        </p:spPr>
        <p:txBody>
          <a:bodyPr lIns="457200" tIns="457200" rtlCol="0"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l-PL" noProof="0"/>
              <a:t>Kliknij ikonę, aby dodać obraz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 algn="ctr">
              <a:defRPr sz="4400" b="1">
                <a:solidFill>
                  <a:srgbClr val="FFFFFF"/>
                </a:solidFill>
              </a:defRPr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 hasCustomPrompt="1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l-PL" noProof="0"/>
              <a:t>Kliknij, aby edytować style wzorców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FBDBF5CC-DB3C-4868-8673-874A17E390CE}" type="datetime1">
              <a:rPr lang="pl-PL" noProof="0" smtClean="0"/>
              <a:t>18.01.2024</a:t>
            </a:fld>
            <a:endParaRPr lang="pl-PL" noProof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pl-PL" noProof="0"/>
              <a:t>Stopka</a:t>
            </a:r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3A98EE3D-8CD1-4C3F-BD1C-C98C9596463C}" type="slidenum">
              <a:rPr lang="pl-PL" noProof="0" smtClean="0"/>
              <a:pPr/>
              <a:t>‹#›</a:t>
            </a:fld>
            <a:endParaRPr lang="pl-PL" noProof="0"/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B4A4DE4A-F8EF-47D5-8C37-A9021C2BB6A3}"/>
              </a:ext>
            </a:extLst>
          </p:cNvPr>
          <p:cNvSpPr/>
          <p:nvPr userDrawn="1"/>
        </p:nvSpPr>
        <p:spPr>
          <a:xfrm>
            <a:off x="3536950" y="4535901"/>
            <a:ext cx="5118100" cy="1256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598695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lIns="45720" tIns="0" rIns="45720" bIns="0" rtlCol="0"/>
          <a:lstStyle/>
          <a:p>
            <a:pPr lvl="0" rtl="0"/>
            <a:r>
              <a:rPr lang="pl-PL" noProof="0"/>
              <a:t>Kliknij, aby edytować style wzorców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7" name="Data — symbol zastępczy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4B8AF82-5DEE-444B-95B1-40A2B51D3F28}" type="datetime1">
              <a:rPr lang="pl-PL" noProof="0" smtClean="0"/>
              <a:t>18.01.2024</a:t>
            </a:fld>
            <a:endParaRPr lang="pl-PL" noProof="0"/>
          </a:p>
        </p:txBody>
      </p:sp>
      <p:sp>
        <p:nvSpPr>
          <p:cNvPr id="8" name="Stopka — symbol zastępczy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/>
              <a:t>Stopka</a:t>
            </a:r>
          </a:p>
        </p:txBody>
      </p:sp>
      <p:sp>
        <p:nvSpPr>
          <p:cNvPr id="9" name="Numer slajdu — symbol zastępczy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55604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ównoległobok 14">
            <a:extLst>
              <a:ext uri="{FF2B5EF4-FFF2-40B4-BE49-F238E27FC236}">
                <a16:creationId xmlns:a16="http://schemas.microsoft.com/office/drawing/2014/main" id="{F5AA8A10-E19C-430B-9D5D-8D12F92BFEC5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 noProof="0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A7C93D4F-3003-4D58-9AFB-356A0F800F42}"/>
              </a:ext>
            </a:extLst>
          </p:cNvPr>
          <p:cNvSpPr/>
          <p:nvPr userDrawn="1"/>
        </p:nvSpPr>
        <p:spPr>
          <a:xfrm>
            <a:off x="6394450" y="0"/>
            <a:ext cx="153926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/>
          </a:p>
        </p:txBody>
      </p:sp>
      <p:sp>
        <p:nvSpPr>
          <p:cNvPr id="4" name="Data — symbol zastępczy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50B41BE-C4C6-436E-A8C9-C9C71ECBD434}" type="datetime1">
              <a:rPr lang="pl-PL" noProof="0" smtClean="0"/>
              <a:t>18.01.2024</a:t>
            </a:fld>
            <a:endParaRPr lang="pl-PL" noProof="0"/>
          </a:p>
        </p:txBody>
      </p:sp>
      <p:sp>
        <p:nvSpPr>
          <p:cNvPr id="5" name="Stopka — symbol zastępczy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/>
              <a:t>Stopka</a:t>
            </a:r>
          </a:p>
        </p:txBody>
      </p:sp>
      <p:sp>
        <p:nvSpPr>
          <p:cNvPr id="6" name="Numer slajdu — symbol zastępczy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pl-PL" noProof="0" smtClean="0"/>
              <a:t>‹#›</a:t>
            </a:fld>
            <a:endParaRPr lang="pl-PL" noProof="0"/>
          </a:p>
        </p:txBody>
      </p:sp>
      <p:sp>
        <p:nvSpPr>
          <p:cNvPr id="10" name="Obraz — symbol zastępczy 9">
            <a:extLst>
              <a:ext uri="{FF2B5EF4-FFF2-40B4-BE49-F238E27FC236}">
                <a16:creationId xmlns:a16="http://schemas.microsoft.com/office/drawing/2014/main" id="{86028FDE-6655-4B55-B3B4-5B366034E8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 rtlCol="0"/>
          <a:lstStyle/>
          <a:p>
            <a:pPr rtl="0"/>
            <a:r>
              <a:rPr lang="pl-PL" noProof="0"/>
              <a:t>Kliknij ikonę, aby dodać obraz</a:t>
            </a:r>
          </a:p>
        </p:txBody>
      </p:sp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6629400" y="758952"/>
            <a:ext cx="4526280" cy="3227514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6000" b="1" spc="-5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632171" y="4508500"/>
            <a:ext cx="452628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pl-PL" noProof="0"/>
              <a:t>Kliknij, aby edytować styl wzorca podtytułu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6D3E1BBA-670B-4CAE-B839-50ADB23DDBC6}"/>
              </a:ext>
            </a:extLst>
          </p:cNvPr>
          <p:cNvSpPr/>
          <p:nvPr userDrawn="1"/>
        </p:nvSpPr>
        <p:spPr>
          <a:xfrm>
            <a:off x="6311900" y="0"/>
            <a:ext cx="15392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66393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1346200"/>
            <a:ext cx="2448033" cy="4530725"/>
          </a:xfrm>
        </p:spPr>
        <p:txBody>
          <a:bodyPr vert="eaVert"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 hasCustomPrompt="1"/>
          </p:nvPr>
        </p:nvSpPr>
        <p:spPr>
          <a:xfrm>
            <a:off x="1092200" y="1346200"/>
            <a:ext cx="7480300" cy="4530723"/>
          </a:xfrm>
        </p:spPr>
        <p:txBody>
          <a:bodyPr vert="eaVert" lIns="45720" tIns="0" rIns="45720" bIns="0" rtlCol="0"/>
          <a:lstStyle/>
          <a:p>
            <a:pPr lvl="0" rtl="0"/>
            <a:r>
              <a:rPr lang="pl-PL" noProof="0"/>
              <a:t>Kliknij, aby edytować style wzorców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7" name="Data — symbol zastępczy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877A77-20AB-43FB-92D7-A39D06BAA579}" type="datetime1">
              <a:rPr lang="pl-PL" noProof="0" smtClean="0"/>
              <a:t>18.01.2024</a:t>
            </a:fld>
            <a:endParaRPr lang="pl-PL" noProof="0"/>
          </a:p>
        </p:txBody>
      </p:sp>
      <p:sp>
        <p:nvSpPr>
          <p:cNvPr id="8" name="Stopka — symbol zastępczy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/>
              <a:t>Stopka</a:t>
            </a:r>
          </a:p>
        </p:txBody>
      </p:sp>
      <p:sp>
        <p:nvSpPr>
          <p:cNvPr id="10" name="Numer slajdu — symbol zastępczy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pl-PL" noProof="0" smtClean="0"/>
              <a:t>‹#›</a:t>
            </a:fld>
            <a:endParaRPr lang="pl-PL" noProof="0"/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6B443CC6-CDCA-4595-ADAE-DCB961FF1A8E}"/>
              </a:ext>
            </a:extLst>
          </p:cNvPr>
          <p:cNvSpPr/>
          <p:nvPr userDrawn="1"/>
        </p:nvSpPr>
        <p:spPr>
          <a:xfrm rot="16200000">
            <a:off x="8871481" y="-14658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294068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7" name="Data — symbol zastępczy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600372-6E71-456B-9B19-F24F31E0E56E}" type="datetime1">
              <a:rPr lang="pl-PL" noProof="0" smtClean="0"/>
              <a:t>18.01.2024</a:t>
            </a:fld>
            <a:endParaRPr lang="pl-PL" noProof="0"/>
          </a:p>
        </p:txBody>
      </p:sp>
      <p:sp>
        <p:nvSpPr>
          <p:cNvPr id="8" name="Stopka — symbol zastępczy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/>
              <a:t>Stopka</a:t>
            </a:r>
          </a:p>
        </p:txBody>
      </p:sp>
      <p:sp>
        <p:nvSpPr>
          <p:cNvPr id="9" name="Numer slajdu — symbol zastępczy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2018278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ównoległobok 14">
            <a:extLst>
              <a:ext uri="{FF2B5EF4-FFF2-40B4-BE49-F238E27FC236}">
                <a16:creationId xmlns:a16="http://schemas.microsoft.com/office/drawing/2014/main" id="{98B82A56-7790-48EC-983D-AB8F703699B2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 noProof="0"/>
          </a:p>
        </p:txBody>
      </p:sp>
      <p:sp>
        <p:nvSpPr>
          <p:cNvPr id="7" name="Data — symbol zastępczy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A618FD14-5C8E-49C8-84E9-FE8AB263D00E}" type="datetime1">
              <a:rPr lang="pl-PL" noProof="0" smtClean="0"/>
              <a:t>18.01.2024</a:t>
            </a:fld>
            <a:endParaRPr lang="pl-PL" noProof="0"/>
          </a:p>
        </p:txBody>
      </p:sp>
      <p:sp>
        <p:nvSpPr>
          <p:cNvPr id="8" name="Stopka — symbol zastępczy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pl-PL" noProof="0"/>
              <a:t>Stopka</a:t>
            </a:r>
          </a:p>
        </p:txBody>
      </p:sp>
      <p:sp>
        <p:nvSpPr>
          <p:cNvPr id="11" name="Numer slajdu — symbol zastępczy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pl-PL" noProof="0" smtClean="0"/>
              <a:pPr/>
              <a:t>‹#›</a:t>
            </a:fld>
            <a:endParaRPr lang="pl-PL" noProof="0"/>
          </a:p>
        </p:txBody>
      </p:sp>
      <p:sp>
        <p:nvSpPr>
          <p:cNvPr id="12" name="Obraz — symbol zastępczy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 rtlCol="0"/>
          <a:lstStyle/>
          <a:p>
            <a:pPr rtl="0"/>
            <a:r>
              <a:rPr lang="pl-PL" noProof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2451099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pl-PL" sz="1400" noProof="0"/>
          </a:p>
        </p:txBody>
      </p:sp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2641599" y="3746500"/>
            <a:ext cx="8331202" cy="1308100"/>
          </a:xfrm>
        </p:spPr>
        <p:txBody>
          <a:bodyPr rtlCol="0" anchor="b" anchorCtr="0">
            <a:noAutofit/>
          </a:bodyPr>
          <a:lstStyle>
            <a:lvl1pPr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 hasCustomPrompt="1"/>
          </p:nvPr>
        </p:nvSpPr>
        <p:spPr>
          <a:xfrm>
            <a:off x="26416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l-PL" noProof="0"/>
              <a:t>Kliknij, aby edytować style wzorców tekstu</a:t>
            </a: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7528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259698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a — symbol zastępczy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F11C42E3-6587-4C6F-BA79-B679C14C4D02}" type="datetime1">
              <a:rPr lang="pl-PL" noProof="0" smtClean="0"/>
              <a:t>18.01.2024</a:t>
            </a:fld>
            <a:endParaRPr lang="pl-PL" noProof="0"/>
          </a:p>
        </p:txBody>
      </p:sp>
      <p:sp>
        <p:nvSpPr>
          <p:cNvPr id="8" name="Stopka — symbol zastępczy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pl-PL" noProof="0"/>
              <a:t>Stopka</a:t>
            </a:r>
          </a:p>
        </p:txBody>
      </p:sp>
      <p:sp>
        <p:nvSpPr>
          <p:cNvPr id="11" name="Numer slajdu — symbol zastępczy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pl-PL" noProof="0" smtClean="0"/>
              <a:pPr/>
              <a:t>‹#›</a:t>
            </a:fld>
            <a:endParaRPr lang="pl-PL" noProof="0"/>
          </a:p>
        </p:txBody>
      </p:sp>
      <p:sp>
        <p:nvSpPr>
          <p:cNvPr id="12" name="Obraz — symbol zastępczy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pl-PL" noProof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1735138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pl-PL" sz="1400" noProof="0"/>
          </a:p>
        </p:txBody>
      </p:sp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930399" y="3746500"/>
            <a:ext cx="8331202" cy="1308100"/>
          </a:xfrm>
        </p:spPr>
        <p:txBody>
          <a:bodyPr rtlCol="0" anchor="b" anchorCtr="0">
            <a:noAutofit/>
          </a:bodyPr>
          <a:lstStyle>
            <a:lvl1pPr algn="ctr"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 hasCustomPrompt="1"/>
          </p:nvPr>
        </p:nvSpPr>
        <p:spPr>
          <a:xfrm>
            <a:off x="19304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l-PL" noProof="0"/>
              <a:t>Kliknij, aby edytować style wzorców tekstu</a:t>
            </a: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5369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376648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title" hasCustomPrompt="1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Zawartość — symbol zastępczy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2" name="Data — symbol zastępczy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349C4C-07E8-411C-B200-A7549BDE53C0}" type="datetime1">
              <a:rPr lang="pl-PL" noProof="0" smtClean="0"/>
              <a:t>18.01.2024</a:t>
            </a:fld>
            <a:endParaRPr lang="pl-PL" noProof="0"/>
          </a:p>
        </p:txBody>
      </p:sp>
      <p:sp>
        <p:nvSpPr>
          <p:cNvPr id="9" name="Stopka — symbol zastępczy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/>
              <a:t>Stopka</a:t>
            </a:r>
          </a:p>
        </p:txBody>
      </p:sp>
      <p:sp>
        <p:nvSpPr>
          <p:cNvPr id="10" name="Numer slajdu — symbol zastępczy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338797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ytuł 9"/>
          <p:cNvSpPr>
            <a:spLocks noGrp="1"/>
          </p:cNvSpPr>
          <p:nvPr>
            <p:ph type="title" hasCustomPrompt="1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 algn="l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1186731" y="2958274"/>
            <a:ext cx="4639736" cy="2910821"/>
          </a:xfrm>
        </p:spPr>
        <p:txBody>
          <a:bodyPr rtlCol="0"/>
          <a:lstStyle/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5" name="Tekst — symbol zastępczy 4"/>
          <p:cNvSpPr>
            <a:spLocks noGrp="1"/>
          </p:cNvSpPr>
          <p:nvPr>
            <p:ph type="body" sz="quarter" idx="3" hasCustomPrompt="1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/>
              <a:t>Kliknij, aby edytować style wzorców tekstu</a:t>
            </a:r>
          </a:p>
        </p:txBody>
      </p:sp>
      <p:sp>
        <p:nvSpPr>
          <p:cNvPr id="6" name="Zawartość — symbol zastępczy 5"/>
          <p:cNvSpPr>
            <a:spLocks noGrp="1"/>
          </p:cNvSpPr>
          <p:nvPr>
            <p:ph sz="quarter" idx="4"/>
          </p:nvPr>
        </p:nvSpPr>
        <p:spPr>
          <a:xfrm>
            <a:off x="6605395" y="2958273"/>
            <a:ext cx="4639736" cy="2910821"/>
          </a:xfrm>
        </p:spPr>
        <p:txBody>
          <a:bodyPr rtlCol="0"/>
          <a:lstStyle/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2" name="Data — symbol zastępczy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11A880-4221-4037-BE30-5F39F95E6348}" type="datetime1">
              <a:rPr lang="pl-PL" noProof="0" smtClean="0"/>
              <a:t>18.01.2024</a:t>
            </a:fld>
            <a:endParaRPr lang="pl-PL" noProof="0"/>
          </a:p>
        </p:txBody>
      </p:sp>
      <p:sp>
        <p:nvSpPr>
          <p:cNvPr id="11" name="Stopka — symbol zastępczy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/>
              <a:t>Stopka</a:t>
            </a:r>
          </a:p>
        </p:txBody>
      </p:sp>
      <p:sp>
        <p:nvSpPr>
          <p:cNvPr id="12" name="Numer slajdu — symbol zastępczy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21959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6" name="Data — symbol zastępczy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2C8FD79-6E1D-4620-9725-2F537E9A4C06}" type="datetime1">
              <a:rPr lang="pl-PL" noProof="0" smtClean="0"/>
              <a:t>18.01.2024</a:t>
            </a:fld>
            <a:endParaRPr lang="pl-PL" noProof="0"/>
          </a:p>
        </p:txBody>
      </p:sp>
      <p:sp>
        <p:nvSpPr>
          <p:cNvPr id="7" name="Stopka — symbol zastępczy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/>
              <a:t>Stopka</a:t>
            </a:r>
          </a:p>
        </p:txBody>
      </p:sp>
      <p:sp>
        <p:nvSpPr>
          <p:cNvPr id="8" name="Numer slajdu — symbol zastępczy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118001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ównoległobok 14">
            <a:extLst>
              <a:ext uri="{FF2B5EF4-FFF2-40B4-BE49-F238E27FC236}">
                <a16:creationId xmlns:a16="http://schemas.microsoft.com/office/drawing/2014/main" id="{AF082EE3-41AA-4817-A1CC-C33DDB8F675F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 noProof="0"/>
          </a:p>
        </p:txBody>
      </p:sp>
      <p:sp>
        <p:nvSpPr>
          <p:cNvPr id="2" name="Data — symbol zastępczy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41C4043-76CA-45FF-89A3-5BC98E299B4C}" type="datetime1">
              <a:rPr lang="pl-PL" noProof="0" smtClean="0"/>
              <a:t>18.01.2024</a:t>
            </a:fld>
            <a:endParaRPr lang="pl-PL" noProof="0"/>
          </a:p>
        </p:txBody>
      </p:sp>
      <p:sp>
        <p:nvSpPr>
          <p:cNvPr id="3" name="Stopka — symbol zastępczy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pl-PL" noProof="0"/>
              <a:t>Stopka</a:t>
            </a:r>
          </a:p>
        </p:txBody>
      </p:sp>
      <p:sp>
        <p:nvSpPr>
          <p:cNvPr id="4" name="Numer slajdu — symbol zastępczy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301050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ównoległobok 14">
            <a:extLst>
              <a:ext uri="{FF2B5EF4-FFF2-40B4-BE49-F238E27FC236}">
                <a16:creationId xmlns:a16="http://schemas.microsoft.com/office/drawing/2014/main" id="{D20796F3-5674-4AF5-9623-575731F82E52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 noProof="0"/>
          </a:p>
        </p:txBody>
      </p:sp>
      <p:sp>
        <p:nvSpPr>
          <p:cNvPr id="2" name="Tytuł — symbol zastępczy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216548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2"/>
          </p:nvPr>
        </p:nvSpPr>
        <p:spPr>
          <a:xfrm>
            <a:off x="68341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DE34B5F-476D-4077-88EF-6158DD6AA812}" type="datetime1">
              <a:rPr lang="pl-PL" noProof="0" smtClean="0"/>
              <a:t>18.01.2024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pl-PL" noProof="0"/>
              <a:t>Stopka</a:t>
            </a:r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4"/>
          </p:nvPr>
        </p:nvSpPr>
        <p:spPr>
          <a:xfrm>
            <a:off x="10375670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pl-PL" noProof="0" smtClean="0"/>
              <a:pPr/>
              <a:t>‹#›</a:t>
            </a:fld>
            <a:endParaRPr lang="pl-PL" noProof="0"/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0F25E55C-1C16-46C6-B789-A4B2BCEF8F86}"/>
              </a:ext>
            </a:extLst>
          </p:cNvPr>
          <p:cNvSpPr/>
          <p:nvPr userDrawn="1"/>
        </p:nvSpPr>
        <p:spPr>
          <a:xfrm>
            <a:off x="0" y="1011981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169028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18" r:id="rId2"/>
    <p:sldLayoutId id="2147483707" r:id="rId3"/>
    <p:sldLayoutId id="2147483708" r:id="rId4"/>
    <p:sldLayoutId id="2147483719" r:id="rId5"/>
    <p:sldLayoutId id="2147483709" r:id="rId6"/>
    <p:sldLayoutId id="2147483716" r:id="rId7"/>
    <p:sldLayoutId id="2147483710" r:id="rId8"/>
    <p:sldLayoutId id="2147483711" r:id="rId9"/>
    <p:sldLayoutId id="2147483712" r:id="rId10"/>
    <p:sldLayoutId id="2147483727" r:id="rId11"/>
    <p:sldLayoutId id="2147483720" r:id="rId12"/>
    <p:sldLayoutId id="2147483721" r:id="rId13"/>
    <p:sldLayoutId id="2147483725" r:id="rId14"/>
    <p:sldLayoutId id="2147483726" r:id="rId15"/>
    <p:sldLayoutId id="2147483722" r:id="rId16"/>
    <p:sldLayoutId id="2147483723" r:id="rId17"/>
    <p:sldLayoutId id="2147483715" r:id="rId18"/>
    <p:sldLayoutId id="2147483713" r:id="rId19"/>
    <p:sldLayoutId id="2147483714" r:id="rId2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-50" baseline="0">
          <a:solidFill>
            <a:schemeClr val="tx1">
              <a:lumMod val="75000"/>
              <a:lumOff val="25000"/>
            </a:schemeClr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§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7" userDrawn="1">
          <p15:clr>
            <a:srgbClr val="F26B43"/>
          </p15:clr>
        </p15:guide>
        <p15:guide id="2" pos="688" userDrawn="1">
          <p15:clr>
            <a:srgbClr val="F26B43"/>
          </p15:clr>
        </p15:guide>
        <p15:guide id="3" pos="7038" userDrawn="1">
          <p15:clr>
            <a:srgbClr val="F26B43"/>
          </p15:clr>
        </p15:guide>
        <p15:guide id="4" orient="horz" pos="3702" userDrawn="1">
          <p15:clr>
            <a:srgbClr val="F26B43"/>
          </p15:clr>
        </p15:guide>
        <p15:guide id="5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file:///\\pl-fs01\HAP\Compliance\Dokumenty\AUDYTY\program\oferta_audyty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A017FF9C-6A7E-4A79-81BB-438E8EA9676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 anchor="b">
            <a:normAutofit/>
          </a:bodyPr>
          <a:lstStyle/>
          <a:p>
            <a:pPr rtl="0"/>
            <a:r>
              <a:rPr lang="pl-PL" dirty="0"/>
              <a:t>DAMS</a:t>
            </a:r>
          </a:p>
        </p:txBody>
      </p:sp>
      <p:sp>
        <p:nvSpPr>
          <p:cNvPr id="4" name="Podtytuł 3">
            <a:extLst>
              <a:ext uri="{FF2B5EF4-FFF2-40B4-BE49-F238E27FC236}">
                <a16:creationId xmlns:a16="http://schemas.microsoft.com/office/drawing/2014/main" id="{FFFB5E3C-FE17-44EA-B59B-183125D08F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>
            <a:normAutofit/>
          </a:bodyPr>
          <a:lstStyle/>
          <a:p>
            <a:r>
              <a:rPr lang="pl-PL" dirty="0" err="1"/>
              <a:t>Documentation</a:t>
            </a:r>
            <a:r>
              <a:rPr lang="pl-PL" dirty="0"/>
              <a:t> and </a:t>
            </a:r>
            <a:r>
              <a:rPr lang="pl-PL" dirty="0" err="1"/>
              <a:t>Audit</a:t>
            </a:r>
            <a:r>
              <a:rPr lang="pl-PL" dirty="0"/>
              <a:t> Management System</a:t>
            </a:r>
          </a:p>
          <a:p>
            <a:endParaRPr lang="pl-PL" dirty="0"/>
          </a:p>
          <a:p>
            <a:pPr rtl="0"/>
            <a:r>
              <a:rPr lang="pl-PL" dirty="0"/>
              <a:t>System do zarządzania dokumentacją, audytami i urządzeniami </a:t>
            </a:r>
            <a:r>
              <a:rPr lang="pl-PL" dirty="0" err="1"/>
              <a:t>kontrolno</a:t>
            </a:r>
            <a:r>
              <a:rPr lang="pl-PL" dirty="0"/>
              <a:t> - pomiarowymi</a:t>
            </a:r>
          </a:p>
        </p:txBody>
      </p:sp>
      <p:pic>
        <p:nvPicPr>
          <p:cNvPr id="6" name="Symbol zastępczy obrazu 5">
            <a:extLst>
              <a:ext uri="{FF2B5EF4-FFF2-40B4-BE49-F238E27FC236}">
                <a16:creationId xmlns:a16="http://schemas.microsoft.com/office/drawing/2014/main" id="{B84CBD16-FB33-E0BE-E926-B5BFFB5E350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3"/>
          <a:srcRect l="4465" r="11360" b="-1"/>
          <a:stretch/>
        </p:blipFill>
        <p:spPr>
          <a:xfrm>
            <a:off x="6515944" y="2120900"/>
            <a:ext cx="4639736" cy="37481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75085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>
            <a:extLst>
              <a:ext uri="{FF2B5EF4-FFF2-40B4-BE49-F238E27FC236}">
                <a16:creationId xmlns:a16="http://schemas.microsoft.com/office/drawing/2014/main" id="{10A5C30F-185D-413F-9005-B41DD0FA0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dirty="0"/>
              <a:t>cel</a:t>
            </a:r>
          </a:p>
        </p:txBody>
      </p:sp>
      <p:sp>
        <p:nvSpPr>
          <p:cNvPr id="10" name="Zawartość — symbol zastępczy 9">
            <a:extLst>
              <a:ext uri="{FF2B5EF4-FFF2-40B4-BE49-F238E27FC236}">
                <a16:creationId xmlns:a16="http://schemas.microsoft.com/office/drawing/2014/main" id="{40FC70B0-5D08-4BDC-852E-3FD7214DA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6745" y="1223324"/>
            <a:ext cx="5643465" cy="4986020"/>
          </a:xfrm>
        </p:spPr>
        <p:txBody>
          <a:bodyPr numCol="2" rtlCol="0">
            <a:normAutofit/>
          </a:bodyPr>
          <a:lstStyle/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b="1" dirty="0"/>
              <a:t>Zarządzanie   dokumentacją ISO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latin typeface="+mj-lt"/>
              </a:rPr>
              <a:t>Zarządzanie edycją i obiegiem dokumentacji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latin typeface="+mj-lt"/>
              </a:rPr>
              <a:t>Nadzór nad procesem zapoznawania z dokumentacją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latin typeface="+mj-lt"/>
              </a:rPr>
              <a:t>Archiwizacja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sz="16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pl-PL" sz="1600" dirty="0">
              <a:latin typeface="+mj-lt"/>
            </a:endParaRP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endParaRPr lang="pl-PL" sz="1600" dirty="0">
              <a:latin typeface="+mj-lt"/>
            </a:endParaRP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b="1" dirty="0"/>
              <a:t>Zarządzanie urządzeniami </a:t>
            </a:r>
            <a:r>
              <a:rPr lang="pl-PL" b="1" dirty="0" err="1"/>
              <a:t>kontrolno</a:t>
            </a:r>
            <a:r>
              <a:rPr lang="pl-PL" b="1" dirty="0"/>
              <a:t> - pomiarowymi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600" kern="0" dirty="0">
                <a:effectLst/>
                <a:latin typeface="+mj-lt"/>
                <a:ea typeface="Calibri" panose="020F0502020204030204" pitchFamily="34" charset="0"/>
              </a:rPr>
              <a:t>Ewidencja przyrządów i aparatury kontrolno-pomiarowej</a:t>
            </a:r>
            <a:endParaRPr lang="pl-PL" sz="1600" b="1" dirty="0">
              <a:latin typeface="+mj-l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latin typeface="+mj-lt"/>
              </a:rPr>
              <a:t>Zarządzanie przeglądami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600" kern="0" dirty="0">
                <a:effectLst/>
                <a:latin typeface="+mj-lt"/>
                <a:ea typeface="Calibri" panose="020F0502020204030204" pitchFamily="34" charset="0"/>
              </a:rPr>
              <a:t>Nadzór nad wypożyczeniem przyrządów</a:t>
            </a:r>
            <a:endParaRPr lang="pl-PL" sz="1600" dirty="0">
              <a:latin typeface="+mj-lt"/>
            </a:endParaRP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b="1" dirty="0"/>
              <a:t>Działania audytowe i naprawcze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latin typeface="+mj-lt"/>
              </a:rPr>
              <a:t>Automatyzacja procesu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latin typeface="+mj-lt"/>
              </a:rPr>
              <a:t>Generowanie </a:t>
            </a:r>
            <a:r>
              <a:rPr lang="pl-PL" sz="1600" dirty="0" err="1">
                <a:latin typeface="+mj-lt"/>
              </a:rPr>
              <a:t>checklist</a:t>
            </a:r>
            <a:endParaRPr lang="pl-PL" sz="1600" dirty="0">
              <a:latin typeface="+mj-l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latin typeface="+mj-lt"/>
              </a:rPr>
              <a:t>Załączanie zdjęć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latin typeface="+mj-lt"/>
              </a:rPr>
              <a:t>Tworzenie i archiwizacja raportów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latin typeface="+mj-lt"/>
              </a:rPr>
              <a:t>Powiadamianie o niezgodnościach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latin typeface="+mj-lt"/>
              </a:rPr>
              <a:t>Nadzór nad działaniami naprawczymi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latin typeface="+mj-lt"/>
              </a:rPr>
              <a:t>Analizowanie przyczyn źródłowych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latin typeface="+mj-lt"/>
              </a:rPr>
              <a:t>Generowanie raportu z działań naprawczych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sz="1600" dirty="0">
              <a:latin typeface="+mj-lt"/>
            </a:endParaRPr>
          </a:p>
          <a:p>
            <a:pPr marL="533400" indent="0" rtl="0">
              <a:spcBef>
                <a:spcPts val="0"/>
              </a:spcBef>
              <a:spcAft>
                <a:spcPts val="0"/>
              </a:spcAft>
              <a:buNone/>
            </a:pPr>
            <a:endParaRPr lang="pl-PL" b="1" dirty="0"/>
          </a:p>
          <a:p>
            <a:pPr marL="533400" indent="0" rtl="0">
              <a:spcBef>
                <a:spcPts val="0"/>
              </a:spcBef>
              <a:spcAft>
                <a:spcPts val="0"/>
              </a:spcAft>
              <a:buNone/>
            </a:pPr>
            <a:endParaRPr lang="pl-PL" b="1" dirty="0"/>
          </a:p>
        </p:txBody>
      </p:sp>
      <p:sp>
        <p:nvSpPr>
          <p:cNvPr id="28" name="Prostokąt 27" descr="Wykres słupkowy">
            <a:extLst>
              <a:ext uri="{FF2B5EF4-FFF2-40B4-BE49-F238E27FC236}">
                <a16:creationId xmlns:a16="http://schemas.microsoft.com/office/drawing/2014/main" id="{7810A56D-FB7B-429D-835B-7A0CD7BCB96A}"/>
              </a:ext>
            </a:extLst>
          </p:cNvPr>
          <p:cNvSpPr/>
          <p:nvPr/>
        </p:nvSpPr>
        <p:spPr>
          <a:xfrm>
            <a:off x="5431221" y="3344577"/>
            <a:ext cx="499424" cy="499424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-332956"/>
              <a:satOff val="-147"/>
              <a:lumOff val="392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pl-PL" dirty="0"/>
          </a:p>
        </p:txBody>
      </p:sp>
      <p:sp>
        <p:nvSpPr>
          <p:cNvPr id="29" name="Prostokąt 28" descr="Znacznik wyboru">
            <a:extLst>
              <a:ext uri="{FF2B5EF4-FFF2-40B4-BE49-F238E27FC236}">
                <a16:creationId xmlns:a16="http://schemas.microsoft.com/office/drawing/2014/main" id="{9C6EFB52-3349-4B07-BB85-12C3EA673CEA}"/>
              </a:ext>
            </a:extLst>
          </p:cNvPr>
          <p:cNvSpPr/>
          <p:nvPr/>
        </p:nvSpPr>
        <p:spPr>
          <a:xfrm>
            <a:off x="5556745" y="704416"/>
            <a:ext cx="373900" cy="394492"/>
          </a:xfrm>
          <a:prstGeom prst="rect">
            <a:avLst/>
          </a:prstGeom>
          <a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-665912"/>
              <a:satOff val="-293"/>
              <a:lumOff val="784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>
        <p:nvSpPr>
          <p:cNvPr id="31" name="Prostokąt 30" descr="Pomoc">
            <a:extLst>
              <a:ext uri="{FF2B5EF4-FFF2-40B4-BE49-F238E27FC236}">
                <a16:creationId xmlns:a16="http://schemas.microsoft.com/office/drawing/2014/main" id="{B15A1DA1-0781-4F05-ADA9-ADBE27A12E44}"/>
              </a:ext>
            </a:extLst>
          </p:cNvPr>
          <p:cNvSpPr/>
          <p:nvPr/>
        </p:nvSpPr>
        <p:spPr>
          <a:xfrm>
            <a:off x="8164889" y="723900"/>
            <a:ext cx="499424" cy="499424"/>
          </a:xfrm>
          <a:prstGeom prst="rect">
            <a:avLst/>
          </a:prstGeom>
          <a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-1331824"/>
              <a:satOff val="-586"/>
              <a:lumOff val="1569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67318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>
            <a:extLst>
              <a:ext uri="{FF2B5EF4-FFF2-40B4-BE49-F238E27FC236}">
                <a16:creationId xmlns:a16="http://schemas.microsoft.com/office/drawing/2014/main" id="{391097BE-A044-49F5-B5CA-AE183B956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dirty="0"/>
              <a:t>opis</a:t>
            </a:r>
          </a:p>
        </p:txBody>
      </p:sp>
      <p:sp>
        <p:nvSpPr>
          <p:cNvPr id="8" name="Zawartość — symbol zastępczy 7">
            <a:extLst>
              <a:ext uri="{FF2B5EF4-FFF2-40B4-BE49-F238E27FC236}">
                <a16:creationId xmlns:a16="http://schemas.microsoft.com/office/drawing/2014/main" id="{411E9392-71EA-4293-909F-1FE7DD38E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6509" y="394870"/>
            <a:ext cx="4654296" cy="5490755"/>
          </a:xfrm>
        </p:spPr>
        <p:txBody>
          <a:bodyPr rtlCol="0">
            <a:normAutofit/>
          </a:bodyPr>
          <a:lstStyle/>
          <a:p>
            <a:pPr rtl="0"/>
            <a:r>
              <a:rPr lang="pl-PL" sz="1700" dirty="0"/>
              <a:t>Dedykowana aplikacja dla </a:t>
            </a:r>
            <a:r>
              <a:rPr lang="pl-PL" sz="1700" dirty="0" err="1"/>
              <a:t>Hildinga</a:t>
            </a:r>
            <a:r>
              <a:rPr lang="pl-PL" sz="1700" dirty="0"/>
              <a:t> - technologia webowa - Laptop/Tablet/Smartfon</a:t>
            </a:r>
          </a:p>
          <a:p>
            <a:pPr rtl="0"/>
            <a:r>
              <a:rPr lang="pl-PL" sz="1700" dirty="0"/>
              <a:t>Modułowa budowa aplikacji – opcja rozbudowy</a:t>
            </a:r>
          </a:p>
          <a:p>
            <a:pPr rtl="0"/>
            <a:r>
              <a:rPr lang="pl-PL" sz="1700" dirty="0"/>
              <a:t>System zabezpieczony w ramach infrastruktury serwerowej HAP/ dostępny z sieci firmowej lub VPN</a:t>
            </a:r>
          </a:p>
          <a:p>
            <a:pPr rtl="0"/>
            <a:r>
              <a:rPr lang="pl-PL" sz="1700" dirty="0"/>
              <a:t>Dostęp dla każdego pracownika z uwzględnieniem ról (administrator, użytkownik z prawem edycji, użytkownik tylko z odczytem)</a:t>
            </a:r>
          </a:p>
          <a:p>
            <a:pPr rtl="0"/>
            <a:r>
              <a:rPr lang="pl-PL" sz="1700" dirty="0"/>
              <a:t>Powiadomienia o akcjach: aplikacja na służbowym tel., @, </a:t>
            </a:r>
            <a:r>
              <a:rPr lang="pl-PL" sz="1700" dirty="0" err="1"/>
              <a:t>dashboard</a:t>
            </a:r>
            <a:endParaRPr lang="pl-PL" sz="1700" dirty="0"/>
          </a:p>
          <a:p>
            <a:pPr rtl="0"/>
            <a:r>
              <a:rPr lang="pl-PL" sz="1700" dirty="0"/>
              <a:t>Pracownicy produkcyjni – logowanie poprzez kartę – czytniki kart</a:t>
            </a:r>
          </a:p>
          <a:p>
            <a:pPr marL="0" indent="0" rtl="0">
              <a:buNone/>
            </a:pPr>
            <a:endParaRPr lang="pl-PL" dirty="0"/>
          </a:p>
        </p:txBody>
      </p:sp>
      <p:grpSp>
        <p:nvGrpSpPr>
          <p:cNvPr id="10" name="Grupa 9" descr="Informacje">
            <a:extLst>
              <a:ext uri="{FF2B5EF4-FFF2-40B4-BE49-F238E27FC236}">
                <a16:creationId xmlns:a16="http://schemas.microsoft.com/office/drawing/2014/main" id="{04EACC33-3BBF-4195-8927-841FEBB364AD}"/>
              </a:ext>
            </a:extLst>
          </p:cNvPr>
          <p:cNvGrpSpPr/>
          <p:nvPr/>
        </p:nvGrpSpPr>
        <p:grpSpPr>
          <a:xfrm>
            <a:off x="4637454" y="2530474"/>
            <a:ext cx="803276" cy="803276"/>
            <a:chOff x="4914764" y="3319462"/>
            <a:chExt cx="619125" cy="619125"/>
          </a:xfrm>
          <a:solidFill>
            <a:schemeClr val="bg1"/>
          </a:solidFill>
        </p:grpSpPr>
        <p:sp>
          <p:nvSpPr>
            <p:cNvPr id="11" name="Dowolny kształt: Kształt 10">
              <a:extLst>
                <a:ext uri="{FF2B5EF4-FFF2-40B4-BE49-F238E27FC236}">
                  <a16:creationId xmlns:a16="http://schemas.microsoft.com/office/drawing/2014/main" id="{400D0FC6-FE6C-422D-87EC-3F2A40F92771}"/>
                </a:ext>
              </a:extLst>
            </p:cNvPr>
            <p:cNvSpPr/>
            <p:nvPr/>
          </p:nvSpPr>
          <p:spPr>
            <a:xfrm>
              <a:off x="4914764" y="3319462"/>
              <a:ext cx="619125" cy="619125"/>
            </a:xfrm>
            <a:custGeom>
              <a:avLst/>
              <a:gdLst>
                <a:gd name="connsiteX0" fmla="*/ 309563 w 619125"/>
                <a:gd name="connsiteY0" fmla="*/ 0 h 619125"/>
                <a:gd name="connsiteX1" fmla="*/ 0 w 619125"/>
                <a:gd name="connsiteY1" fmla="*/ 309563 h 619125"/>
                <a:gd name="connsiteX2" fmla="*/ 309563 w 619125"/>
                <a:gd name="connsiteY2" fmla="*/ 619125 h 619125"/>
                <a:gd name="connsiteX3" fmla="*/ 619125 w 619125"/>
                <a:gd name="connsiteY3" fmla="*/ 309563 h 619125"/>
                <a:gd name="connsiteX4" fmla="*/ 309563 w 619125"/>
                <a:gd name="connsiteY4" fmla="*/ 0 h 619125"/>
                <a:gd name="connsiteX5" fmla="*/ 309563 w 619125"/>
                <a:gd name="connsiteY5" fmla="*/ 581025 h 619125"/>
                <a:gd name="connsiteX6" fmla="*/ 38100 w 619125"/>
                <a:gd name="connsiteY6" fmla="*/ 309563 h 619125"/>
                <a:gd name="connsiteX7" fmla="*/ 309563 w 619125"/>
                <a:gd name="connsiteY7" fmla="*/ 38100 h 619125"/>
                <a:gd name="connsiteX8" fmla="*/ 581025 w 619125"/>
                <a:gd name="connsiteY8" fmla="*/ 309563 h 619125"/>
                <a:gd name="connsiteX9" fmla="*/ 309563 w 619125"/>
                <a:gd name="connsiteY9" fmla="*/ 581025 h 619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19125" h="619125">
                  <a:moveTo>
                    <a:pt x="309563" y="0"/>
                  </a:moveTo>
                  <a:cubicBezTo>
                    <a:pt x="138875" y="0"/>
                    <a:pt x="0" y="138865"/>
                    <a:pt x="0" y="309563"/>
                  </a:cubicBezTo>
                  <a:cubicBezTo>
                    <a:pt x="0" y="480260"/>
                    <a:pt x="138875" y="619125"/>
                    <a:pt x="309563" y="619125"/>
                  </a:cubicBezTo>
                  <a:cubicBezTo>
                    <a:pt x="480250" y="619125"/>
                    <a:pt x="619125" y="480260"/>
                    <a:pt x="619125" y="309563"/>
                  </a:cubicBezTo>
                  <a:cubicBezTo>
                    <a:pt x="619125" y="138865"/>
                    <a:pt x="480250" y="0"/>
                    <a:pt x="309563" y="0"/>
                  </a:cubicBezTo>
                  <a:close/>
                  <a:moveTo>
                    <a:pt x="309563" y="581025"/>
                  </a:moveTo>
                  <a:cubicBezTo>
                    <a:pt x="159877" y="581025"/>
                    <a:pt x="38100" y="459248"/>
                    <a:pt x="38100" y="309563"/>
                  </a:cubicBezTo>
                  <a:cubicBezTo>
                    <a:pt x="38100" y="159877"/>
                    <a:pt x="159877" y="38100"/>
                    <a:pt x="309563" y="38100"/>
                  </a:cubicBezTo>
                  <a:cubicBezTo>
                    <a:pt x="459248" y="38100"/>
                    <a:pt x="581025" y="159877"/>
                    <a:pt x="581025" y="309563"/>
                  </a:cubicBezTo>
                  <a:cubicBezTo>
                    <a:pt x="581025" y="459248"/>
                    <a:pt x="459248" y="581025"/>
                    <a:pt x="309563" y="58102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l-PL"/>
            </a:p>
          </p:txBody>
        </p:sp>
        <p:sp>
          <p:nvSpPr>
            <p:cNvPr id="12" name="Dowolny kształt: Kształt 11">
              <a:extLst>
                <a:ext uri="{FF2B5EF4-FFF2-40B4-BE49-F238E27FC236}">
                  <a16:creationId xmlns:a16="http://schemas.microsoft.com/office/drawing/2014/main" id="{EADF13BE-BF58-43E3-9534-281EFDABF659}"/>
                </a:ext>
              </a:extLst>
            </p:cNvPr>
            <p:cNvSpPr/>
            <p:nvPr/>
          </p:nvSpPr>
          <p:spPr>
            <a:xfrm>
              <a:off x="5195751" y="3473729"/>
              <a:ext cx="57150" cy="57150"/>
            </a:xfrm>
            <a:custGeom>
              <a:avLst/>
              <a:gdLst>
                <a:gd name="connsiteX0" fmla="*/ 63722 w 57150"/>
                <a:gd name="connsiteY0" fmla="*/ 31861 h 57150"/>
                <a:gd name="connsiteX1" fmla="*/ 31861 w 57150"/>
                <a:gd name="connsiteY1" fmla="*/ 63722 h 57150"/>
                <a:gd name="connsiteX2" fmla="*/ 0 w 57150"/>
                <a:gd name="connsiteY2" fmla="*/ 31861 h 57150"/>
                <a:gd name="connsiteX3" fmla="*/ 31861 w 57150"/>
                <a:gd name="connsiteY3" fmla="*/ 0 h 57150"/>
                <a:gd name="connsiteX4" fmla="*/ 63722 w 57150"/>
                <a:gd name="connsiteY4" fmla="*/ 31861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63722" y="31861"/>
                  </a:moveTo>
                  <a:cubicBezTo>
                    <a:pt x="63722" y="49458"/>
                    <a:pt x="49458" y="63722"/>
                    <a:pt x="31861" y="63722"/>
                  </a:cubicBezTo>
                  <a:cubicBezTo>
                    <a:pt x="14265" y="63722"/>
                    <a:pt x="0" y="49458"/>
                    <a:pt x="0" y="31861"/>
                  </a:cubicBezTo>
                  <a:cubicBezTo>
                    <a:pt x="0" y="14265"/>
                    <a:pt x="14265" y="0"/>
                    <a:pt x="31861" y="0"/>
                  </a:cubicBezTo>
                  <a:cubicBezTo>
                    <a:pt x="49458" y="0"/>
                    <a:pt x="63722" y="14265"/>
                    <a:pt x="63722" y="3186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l-PL"/>
            </a:p>
          </p:txBody>
        </p:sp>
        <p:sp>
          <p:nvSpPr>
            <p:cNvPr id="13" name="Dowolny kształt: Kształt 12">
              <a:extLst>
                <a:ext uri="{FF2B5EF4-FFF2-40B4-BE49-F238E27FC236}">
                  <a16:creationId xmlns:a16="http://schemas.microsoft.com/office/drawing/2014/main" id="{914EC720-9A79-4D18-8746-AE0BDD325E79}"/>
                </a:ext>
              </a:extLst>
            </p:cNvPr>
            <p:cNvSpPr/>
            <p:nvPr/>
          </p:nvSpPr>
          <p:spPr>
            <a:xfrm>
              <a:off x="5205276" y="3589420"/>
              <a:ext cx="38100" cy="200025"/>
            </a:xfrm>
            <a:custGeom>
              <a:avLst/>
              <a:gdLst>
                <a:gd name="connsiteX0" fmla="*/ 19050 w 38100"/>
                <a:gd name="connsiteY0" fmla="*/ 0 h 200025"/>
                <a:gd name="connsiteX1" fmla="*/ 0 w 38100"/>
                <a:gd name="connsiteY1" fmla="*/ 19050 h 200025"/>
                <a:gd name="connsiteX2" fmla="*/ 0 w 38100"/>
                <a:gd name="connsiteY2" fmla="*/ 180975 h 200025"/>
                <a:gd name="connsiteX3" fmla="*/ 19050 w 38100"/>
                <a:gd name="connsiteY3" fmla="*/ 200025 h 200025"/>
                <a:gd name="connsiteX4" fmla="*/ 38100 w 38100"/>
                <a:gd name="connsiteY4" fmla="*/ 180975 h 200025"/>
                <a:gd name="connsiteX5" fmla="*/ 38100 w 38100"/>
                <a:gd name="connsiteY5" fmla="*/ 19050 h 200025"/>
                <a:gd name="connsiteX6" fmla="*/ 19050 w 38100"/>
                <a:gd name="connsiteY6" fmla="*/ 0 h 200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100" h="200025">
                  <a:moveTo>
                    <a:pt x="19050" y="0"/>
                  </a:moveTo>
                  <a:cubicBezTo>
                    <a:pt x="8534" y="0"/>
                    <a:pt x="0" y="8534"/>
                    <a:pt x="0" y="19050"/>
                  </a:cubicBezTo>
                  <a:lnTo>
                    <a:pt x="0" y="180975"/>
                  </a:lnTo>
                  <a:cubicBezTo>
                    <a:pt x="0" y="191491"/>
                    <a:pt x="8534" y="200025"/>
                    <a:pt x="19050" y="200025"/>
                  </a:cubicBezTo>
                  <a:cubicBezTo>
                    <a:pt x="29566" y="200025"/>
                    <a:pt x="38100" y="191491"/>
                    <a:pt x="38100" y="180975"/>
                  </a:cubicBezTo>
                  <a:lnTo>
                    <a:pt x="38100" y="19050"/>
                  </a:lnTo>
                  <a:cubicBezTo>
                    <a:pt x="38100" y="8525"/>
                    <a:pt x="29566" y="0"/>
                    <a:pt x="19050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l-PL"/>
            </a:p>
          </p:txBody>
        </p:sp>
      </p:grpSp>
    </p:spTree>
    <p:extLst>
      <p:ext uri="{BB962C8B-B14F-4D97-AF65-F5344CB8AC3E}">
        <p14:creationId xmlns:p14="http://schemas.microsoft.com/office/powerpoint/2010/main" val="1056707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18CD3DF-76B2-7E11-88FA-A3B52C6D6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anchor="ctr">
            <a:normAutofit/>
          </a:bodyPr>
          <a:lstStyle/>
          <a:p>
            <a:r>
              <a:rPr lang="pl-PL" dirty="0">
                <a:hlinkClick r:id="rId3" action="ppaction://hlinkfile"/>
              </a:rPr>
              <a:t>\\pl-fs01\HAP\Compliance\Dokumenty\AUDYTY\program\oferta_audyty.pdf</a:t>
            </a:r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6" name="Tytuł 5">
            <a:extLst>
              <a:ext uri="{FF2B5EF4-FFF2-40B4-BE49-F238E27FC236}">
                <a16:creationId xmlns:a16="http://schemas.microsoft.com/office/drawing/2014/main" id="{CE09A200-4838-4284-BD1E-19701CABB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200" y="1885125"/>
            <a:ext cx="3314700" cy="2093975"/>
          </a:xfrm>
        </p:spPr>
        <p:txBody>
          <a:bodyPr rtlCol="0" anchor="ctr">
            <a:normAutofit/>
          </a:bodyPr>
          <a:lstStyle/>
          <a:p>
            <a:pPr rtl="0"/>
            <a:r>
              <a:rPr lang="pl-PL" dirty="0"/>
              <a:t>oferta</a:t>
            </a:r>
          </a:p>
        </p:txBody>
      </p:sp>
    </p:spTree>
    <p:extLst>
      <p:ext uri="{BB962C8B-B14F-4D97-AF65-F5344CB8AC3E}">
        <p14:creationId xmlns:p14="http://schemas.microsoft.com/office/powerpoint/2010/main" val="796331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>
            <a:extLst>
              <a:ext uri="{FF2B5EF4-FFF2-40B4-BE49-F238E27FC236}">
                <a16:creationId xmlns:a16="http://schemas.microsoft.com/office/drawing/2014/main" id="{DE5E388D-0F85-4EDA-A59C-C4E14987C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pl-PL" sz="4400" dirty="0"/>
              <a:t>Kroki – po akceptacji i podpisaniu umowy </a:t>
            </a:r>
          </a:p>
        </p:txBody>
      </p:sp>
      <p:graphicFrame>
        <p:nvGraphicFramePr>
          <p:cNvPr id="11" name="Zawartość — symbol zastępczy 10">
            <a:extLst>
              <a:ext uri="{FF2B5EF4-FFF2-40B4-BE49-F238E27FC236}">
                <a16:creationId xmlns:a16="http://schemas.microsoft.com/office/drawing/2014/main" id="{CD6565CB-45A4-465A-A747-D83A67D205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11694"/>
              </p:ext>
            </p:extLst>
          </p:nvPr>
        </p:nvGraphicFramePr>
        <p:xfrm>
          <a:off x="139958" y="2108199"/>
          <a:ext cx="11933856" cy="38913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3464">
                  <a:extLst>
                    <a:ext uri="{9D8B030D-6E8A-4147-A177-3AD203B41FA5}">
                      <a16:colId xmlns:a16="http://schemas.microsoft.com/office/drawing/2014/main" val="2527041651"/>
                    </a:ext>
                  </a:extLst>
                </a:gridCol>
                <a:gridCol w="2983464">
                  <a:extLst>
                    <a:ext uri="{9D8B030D-6E8A-4147-A177-3AD203B41FA5}">
                      <a16:colId xmlns:a16="http://schemas.microsoft.com/office/drawing/2014/main" val="2564999608"/>
                    </a:ext>
                  </a:extLst>
                </a:gridCol>
                <a:gridCol w="2983464">
                  <a:extLst>
                    <a:ext uri="{9D8B030D-6E8A-4147-A177-3AD203B41FA5}">
                      <a16:colId xmlns:a16="http://schemas.microsoft.com/office/drawing/2014/main" val="1779352262"/>
                    </a:ext>
                  </a:extLst>
                </a:gridCol>
                <a:gridCol w="2983464">
                  <a:extLst>
                    <a:ext uri="{9D8B030D-6E8A-4147-A177-3AD203B41FA5}">
                      <a16:colId xmlns:a16="http://schemas.microsoft.com/office/drawing/2014/main" val="2529204405"/>
                    </a:ext>
                  </a:extLst>
                </a:gridCol>
              </a:tblGrid>
              <a:tr h="788570">
                <a:tc>
                  <a:txBody>
                    <a:bodyPr/>
                    <a:lstStyle/>
                    <a:p>
                      <a:pPr rtl="0"/>
                      <a:r>
                        <a:rPr lang="pl-PL" sz="2000" b="1" noProof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powołanie zespołu projektowego</a:t>
                      </a:r>
                    </a:p>
                  </a:txBody>
                  <a:tcPr marL="108757" marR="108757" marT="54378" marB="5437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pl-PL" sz="2000" b="1" noProof="0" dirty="0"/>
                        <a:t>określenie harmonogramu</a:t>
                      </a:r>
                    </a:p>
                  </a:txBody>
                  <a:tcPr marL="108757" marR="108757" marT="54378" marB="54378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pl-PL" sz="2000" b="1" noProof="0" dirty="0"/>
                        <a:t>wdrożenie</a:t>
                      </a:r>
                    </a:p>
                  </a:txBody>
                  <a:tcPr marL="108757" marR="108757" marT="54378" marB="54378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pl-PL" sz="2000" b="1" noProof="0" dirty="0"/>
                        <a:t>testowanie/uruchomienie</a:t>
                      </a:r>
                    </a:p>
                  </a:txBody>
                  <a:tcPr marL="108757" marR="108757" marT="54378" marB="54378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982286"/>
                  </a:ext>
                </a:extLst>
              </a:tr>
              <a:tr h="10342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0" u="none" strike="noStrike" kern="1200" cap="none" spc="0" normalizeH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wybranie osób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0" u="none" strike="noStrike" kern="1200" cap="none" spc="0" normalizeH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określenie etapów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0" u="none" strike="noStrike" kern="1200" cap="none" spc="0" normalizeH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prace programistyczne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0" u="none" strike="noStrike" kern="1200" cap="none" spc="0" normalizeH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przeprowadzenie prób w zakresie funkcjonalności modułów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854204"/>
                  </a:ext>
                </a:extLst>
              </a:tr>
              <a:tr h="10342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0" u="none" strike="noStrike" kern="1200" cap="none" spc="0" normalizeH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poinformowanie o zadaniu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0" u="none" strike="noStrike" kern="1200" cap="none" spc="0" normalizeH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wskazanie poszczególnych zadań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0" u="none" strike="noStrike" kern="1200" cap="none" spc="0" normalizeH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instalacja sprzętu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0" u="none" strike="noStrike" kern="1200" cap="none" spc="0" normalizeH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działania korygujące/testowanie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341735"/>
                  </a:ext>
                </a:extLst>
              </a:tr>
              <a:tr h="10342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0" u="none" strike="noStrike" kern="1200" cap="none" spc="0" normalizeH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wyznaczenie ról i zadań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600" b="0" i="0" u="none" strike="noStrike" kern="1200" cap="none" spc="0" normalizeH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0" u="none" strike="noStrike" kern="1200" cap="none" spc="0" normalizeH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wyznaczenie terminów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0" u="none" strike="noStrike" kern="1200" cap="none" spc="0" normalizeH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koordynowanie z HAP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0" u="none" strike="noStrike" kern="1200" cap="none" spc="0" normalizeH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po zakończonych testach – uruchomienie systemu – </a:t>
                      </a:r>
                      <a:r>
                        <a:rPr lang="pl-PL" sz="1600" b="1" i="0" u="none" strike="noStrike" kern="1200" cap="none" spc="0" normalizeH="0" noProof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termin – do końca 2024 r.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85674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3373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>
            <a:extLst>
              <a:ext uri="{FF2B5EF4-FFF2-40B4-BE49-F238E27FC236}">
                <a16:creationId xmlns:a16="http://schemas.microsoft.com/office/drawing/2014/main" id="{36DB04AA-2B2C-4162-AD6D-1FF802682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200" y="0"/>
            <a:ext cx="3068833" cy="2093975"/>
          </a:xfr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pl-PL" dirty="0"/>
              <a:t>Realizacja celu</a:t>
            </a:r>
          </a:p>
        </p:txBody>
      </p:sp>
      <p:pic>
        <p:nvPicPr>
          <p:cNvPr id="5" name="Symbol zastępczy obrazu 4">
            <a:extLst>
              <a:ext uri="{FF2B5EF4-FFF2-40B4-BE49-F238E27FC236}">
                <a16:creationId xmlns:a16="http://schemas.microsoft.com/office/drawing/2014/main" id="{7600699F-DA16-9A26-52B1-0BD210D138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9848" r="5063" b="-2"/>
          <a:stretch/>
        </p:blipFill>
        <p:spPr>
          <a:xfrm>
            <a:off x="5458984" y="812800"/>
            <a:ext cx="5713841" cy="4868609"/>
          </a:xfrm>
          <a:prstGeom prst="rect">
            <a:avLst/>
          </a:prstGeom>
          <a:noFill/>
        </p:spPr>
      </p:pic>
      <p:sp>
        <p:nvSpPr>
          <p:cNvPr id="8" name="Zawartość — symbol zastępczy 7">
            <a:extLst>
              <a:ext uri="{FF2B5EF4-FFF2-40B4-BE49-F238E27FC236}">
                <a16:creationId xmlns:a16="http://schemas.microsoft.com/office/drawing/2014/main" id="{6CCBAAA8-DE36-46A7-8728-72C3486FDB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92200" y="2293036"/>
            <a:ext cx="3243494" cy="2638359"/>
          </a:xfrm>
        </p:spPr>
        <p:txBody>
          <a:bodyPr vert="horz" lIns="0" tIns="45720" rIns="0" bIns="45720" rtlCol="0">
            <a:noAutofit/>
          </a:bodyPr>
          <a:lstStyle/>
          <a:p>
            <a:pPr marL="430213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pl-PL" sz="2000" dirty="0"/>
              <a:t>bezpieczeństwo dokumentacji i procesów</a:t>
            </a:r>
          </a:p>
          <a:p>
            <a:pPr marL="430213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pl-PL" sz="2000" dirty="0"/>
              <a:t>szybszy przepływ informacji</a:t>
            </a:r>
          </a:p>
          <a:p>
            <a:pPr marL="430213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pl-PL" sz="2000" dirty="0"/>
              <a:t>nadzór nad narzędziami pomiarowymi</a:t>
            </a:r>
          </a:p>
          <a:p>
            <a:pPr marL="430213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pl-PL" sz="2000" dirty="0"/>
              <a:t>usprawnienie działań audytowych</a:t>
            </a:r>
          </a:p>
          <a:p>
            <a:pPr marL="430213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pl-PL" sz="2000" dirty="0"/>
              <a:t>nadzór nad działaniami </a:t>
            </a:r>
            <a:r>
              <a:rPr lang="pl-PL" sz="2000" dirty="0" err="1"/>
              <a:t>poaudytowymi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596897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>
            <a:extLst>
              <a:ext uri="{FF2B5EF4-FFF2-40B4-BE49-F238E27FC236}">
                <a16:creationId xmlns:a16="http://schemas.microsoft.com/office/drawing/2014/main" id="{5365BF64-4B30-4125-9A30-A1B08C80E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pl-PL"/>
              <a:t>Dziękujemy</a:t>
            </a:r>
          </a:p>
        </p:txBody>
      </p:sp>
      <p:pic>
        <p:nvPicPr>
          <p:cNvPr id="21" name="Picture 20" descr="Notatki programu Sticky Notes ze znakami zapytania">
            <a:extLst>
              <a:ext uri="{FF2B5EF4-FFF2-40B4-BE49-F238E27FC236}">
                <a16:creationId xmlns:a16="http://schemas.microsoft.com/office/drawing/2014/main" id="{69CD39EA-4DFF-EC0E-0A2F-E6D7EC3A91D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908" r="7464" b="-1"/>
          <a:stretch/>
        </p:blipFill>
        <p:spPr>
          <a:xfrm>
            <a:off x="1097280" y="2120900"/>
            <a:ext cx="4639736" cy="3748193"/>
          </a:xfrm>
          <a:prstGeom prst="rect">
            <a:avLst/>
          </a:prstGeom>
          <a:noFill/>
        </p:spPr>
      </p:pic>
      <p:sp>
        <p:nvSpPr>
          <p:cNvPr id="8" name="Zawartość — symbol zastępczy 7">
            <a:extLst>
              <a:ext uri="{FF2B5EF4-FFF2-40B4-BE49-F238E27FC236}">
                <a16:creationId xmlns:a16="http://schemas.microsoft.com/office/drawing/2014/main" id="{D4305886-8ACA-4ED6-AA5B-215F6D741C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rtl="0">
              <a:buNone/>
            </a:pPr>
            <a:r>
              <a:rPr lang="pl-PL" cap="all" spc="200"/>
              <a:t>Pytania?</a:t>
            </a:r>
          </a:p>
        </p:txBody>
      </p:sp>
    </p:spTree>
    <p:extLst>
      <p:ext uri="{BB962C8B-B14F-4D97-AF65-F5344CB8AC3E}">
        <p14:creationId xmlns:p14="http://schemas.microsoft.com/office/powerpoint/2010/main" val="412797136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0285234_TF33476885_Win32.potx" id="{E9501D96-4AD9-4996-904D-4F541C9BE4F9}" vid="{000C0989-BC5E-46B9-A2ED-70CF309E096C}"/>
    </a:ext>
  </a:extLst>
</a:theme>
</file>

<file path=ppt/theme/theme2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a6e671f1cd7e4d96ff9652be322dd5e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4e2496f70b101db0b8013f30a071bbf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A941CA7C-A0BF-44EF-B2E5-7539C3B9B0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0A2CB4-6869-426F-8BC4-A32C90CBE26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E879E6-8FFE-4154-8F2A-F7518B89B376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Klasyczna prezentacja firmowa dla wszystkich pracowników</Template>
  <TotalTime>1294</TotalTime>
  <Words>264</Words>
  <Application>Microsoft Office PowerPoint</Application>
  <PresentationFormat>Panoramiczny</PresentationFormat>
  <Paragraphs>68</Paragraphs>
  <Slides>7</Slides>
  <Notes>7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RetrospectVTI</vt:lpstr>
      <vt:lpstr>DAMS</vt:lpstr>
      <vt:lpstr>cel</vt:lpstr>
      <vt:lpstr>opis</vt:lpstr>
      <vt:lpstr>oferta</vt:lpstr>
      <vt:lpstr>Kroki – po akceptacji i podpisaniu umowy </vt:lpstr>
      <vt:lpstr>Realizacja celu</vt:lpstr>
      <vt:lpstr>Dziękujemy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ADMS</dc:title>
  <dc:creator>Joanna Szymańska</dc:creator>
  <cp:lastModifiedBy>Joanna Szymańska</cp:lastModifiedBy>
  <cp:revision>4</cp:revision>
  <dcterms:created xsi:type="dcterms:W3CDTF">2024-01-17T15:42:35Z</dcterms:created>
  <dcterms:modified xsi:type="dcterms:W3CDTF">2024-01-18T13:19:43Z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